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5" y="1179576"/>
            <a:ext cx="101181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03" y="1179576"/>
            <a:ext cx="66477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94" y="1179576"/>
            <a:ext cx="68142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17" y="1179576"/>
            <a:ext cx="97625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